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7" r:id="rId2"/>
    <p:sldId id="358" r:id="rId3"/>
    <p:sldId id="368" r:id="rId4"/>
    <p:sldId id="369" r:id="rId5"/>
    <p:sldId id="370" r:id="rId6"/>
    <p:sldId id="372" r:id="rId7"/>
    <p:sldId id="373" r:id="rId8"/>
    <p:sldId id="371" r:id="rId9"/>
    <p:sldId id="374" r:id="rId10"/>
    <p:sldId id="375" r:id="rId11"/>
    <p:sldId id="366" r:id="rId12"/>
    <p:sldId id="376" r:id="rId13"/>
  </p:sldIdLst>
  <p:sldSz cx="12192000" cy="68580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Rivas" userId="e3e83f54d38ec3e5" providerId="LiveId" clId="{83611ACA-DDB5-49E7-A521-23361419BD65}"/>
    <pc:docChg chg="addSld delSld modSld">
      <pc:chgData name="Alicia Rivas" userId="e3e83f54d38ec3e5" providerId="LiveId" clId="{83611ACA-DDB5-49E7-A521-23361419BD65}" dt="2022-10-26T02:50:03.726" v="18" actId="2696"/>
      <pc:docMkLst>
        <pc:docMk/>
      </pc:docMkLst>
      <pc:sldChg chg="addSp modSp new del mod">
        <pc:chgData name="Alicia Rivas" userId="e3e83f54d38ec3e5" providerId="LiveId" clId="{83611ACA-DDB5-49E7-A521-23361419BD65}" dt="2022-10-26T02:49:59.992" v="17" actId="2696"/>
        <pc:sldMkLst>
          <pc:docMk/>
          <pc:sldMk cId="4143126026" sldId="377"/>
        </pc:sldMkLst>
        <pc:picChg chg="add mod">
          <ac:chgData name="Alicia Rivas" userId="e3e83f54d38ec3e5" providerId="LiveId" clId="{83611ACA-DDB5-49E7-A521-23361419BD65}" dt="2022-10-25T11:13:36.960" v="7" actId="14100"/>
          <ac:picMkLst>
            <pc:docMk/>
            <pc:sldMk cId="4143126026" sldId="377"/>
            <ac:picMk id="4" creationId="{90EE59E0-5B0F-0548-DEE4-0381CE3E830A}"/>
          </ac:picMkLst>
        </pc:picChg>
      </pc:sldChg>
      <pc:sldChg chg="addSp modSp new del mod">
        <pc:chgData name="Alicia Rivas" userId="e3e83f54d38ec3e5" providerId="LiveId" clId="{83611ACA-DDB5-49E7-A521-23361419BD65}" dt="2022-10-26T02:50:03.726" v="18" actId="2696"/>
        <pc:sldMkLst>
          <pc:docMk/>
          <pc:sldMk cId="2117774350" sldId="378"/>
        </pc:sldMkLst>
        <pc:picChg chg="add mod">
          <ac:chgData name="Alicia Rivas" userId="e3e83f54d38ec3e5" providerId="LiveId" clId="{83611ACA-DDB5-49E7-A521-23361419BD65}" dt="2022-10-25T11:14:20.648" v="16" actId="14100"/>
          <ac:picMkLst>
            <pc:docMk/>
            <pc:sldMk cId="2117774350" sldId="378"/>
            <ac:picMk id="4" creationId="{532F7B2D-D2A8-E408-B73F-F58CABE13E8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6C75-92C7-68E1-2E93-8F35B9C3A1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FD1BD5-76AF-5072-2D02-F04161B825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8A30CB-E797-868E-F5C5-D0BBBD1E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16AAB-8A6E-5A6A-4FC8-A207DB25F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E9D5E-C425-2C50-3B8C-C4FB0A1D7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50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EE52C-76E9-A704-E948-85FB2966C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2E5EA0-5566-2FC1-09DB-46B231495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54C63-6922-3BCD-CD05-5E8773CBE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75F14-A59B-AB3C-2FEE-9DA0EC74D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7A6DC-7143-5698-16B0-A3A64CF4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8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9BCCF63-6997-776B-5671-4944ABAA5C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A87943-3944-B17A-8549-84EE30089F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CA9C14-89F8-300A-3D6E-B6B5F5A32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48623C-1765-405D-FC15-17EAD5A48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0C59C-2DBD-45B6-25F6-6EBC8C52D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71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84D7D-E44B-6838-E9C8-F4F6212C6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9C6C0-CEBD-DD70-8EB2-260E016A2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C4C935-B4A1-035F-24F2-1ACE7D92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EC8C9-D77B-E806-670E-33CA61C3D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8813-0E03-079D-169C-0A558C2AF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04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255A1-7189-AF0A-14BC-1FC8374BA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8667F-FA3B-4D18-F025-CFDFB155C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BAC5D1-AE9A-4500-2A2F-722FD647B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BF3415-DCCD-3922-455C-C3B42019C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2D0A8-8BE4-0D03-54F8-2E504BD6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FAE42-E132-3C13-15C5-7ACC74360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776759-BA81-5F9E-B2DF-E212EDA7A2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4AFC4-85F1-ACC8-F3B8-2503E103E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4CBE1-09F8-C880-519A-002C19EE6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332C16-BA17-18B4-BE49-73E385E87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5D9CD8-1316-53B0-E991-C4DFAA618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16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2C154-9556-7F40-E652-8AF96DC30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FB08EB-F017-01CF-B87E-7E01642D84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28BC50-6005-5025-B36D-CF104854A0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071842-4273-3BFE-F037-B76D010616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D83C7F-222D-5CAE-DE7D-8940BE39CF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B3B845-AA86-2FD5-4ACE-B47550891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A86646-B802-FD8B-F69E-9F8AD209C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0BCBE3-F837-663A-C085-DA0C7636D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95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7FBD3-5229-DC49-8DC7-8395F7DFA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290773-88CD-378B-1766-673220509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68BDC-73CC-E1DB-5CE1-92D82BD4B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863EBA-17F0-00EB-FC4A-1B797713B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75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2662C9-9B0A-6646-DF12-6119258E3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BA1CD1-4BCB-55A8-1EF6-62488CEC8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4DAD4-9838-88D9-3350-F3DE5E8D1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068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4CF75-AD60-B2A0-D105-A541F3877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D79C6-BE58-D62C-C42B-1D31FA3E6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DD20C2-F924-1B23-A6FB-7E745F1E4F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692A11-2A79-EE27-1FDC-A3A6BEBAA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17A19-D475-420E-ABA9-123C820B6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CD1CE-3F8C-8C3F-BAF0-72FBBDB2D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79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367AB-589B-E3D3-D077-A13361E95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9C96A5-4DB2-6623-8631-AF8E34342F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8604ED-F3D5-24E5-3245-8F6D5C23EE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D1DFD-D28E-8028-9605-4C714203D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98F488-8F99-9951-AF0A-10BDB3BCB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B9ED86-6CBE-05B6-AEDF-6542C4F18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942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D4AD683-ED39-8F8C-49BD-DB457257F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626C8A-376F-1666-7919-022F1D36E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199C1-555F-42D8-2F93-02AC547A28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358AD0-7116-4200-99DD-0672CCAB07B1}" type="datetimeFigureOut">
              <a:rPr lang="en-US" smtClean="0"/>
              <a:t>10/25/2022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D653B-D505-B3D5-54EB-67E08F2C03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38C6C-4924-3252-5F2C-518369F16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00371-C23D-4ACF-ABC2-2072BA1DF2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262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214DE-053A-640A-BC7B-75B3EC61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39CC0D-C61F-3F7F-3F6B-47C0A6D2B7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Puede ser un dibujo animado de al aire libre">
            <a:extLst>
              <a:ext uri="{FF2B5EF4-FFF2-40B4-BE49-F238E27FC236}">
                <a16:creationId xmlns:a16="http://schemas.microsoft.com/office/drawing/2014/main" id="{6978AE63-7B54-2C98-35A4-E27AABB2B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7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578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EDA6F-FF0E-DFEC-8936-10EC2EB5C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13C48-4BB1-06E3-4048-92C9F67EF5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6A1B01-4D21-74DD-73BB-3181FA0A3A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671924" y="-2884258"/>
            <a:ext cx="5067487" cy="115662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2CC69EE-8725-FC16-6F38-17ABD63FED27}"/>
              </a:ext>
            </a:extLst>
          </p:cNvPr>
          <p:cNvSpPr/>
          <p:nvPr/>
        </p:nvSpPr>
        <p:spPr>
          <a:xfrm>
            <a:off x="5378824" y="4356847"/>
            <a:ext cx="2514600" cy="16539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1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41820-BAF7-200A-C7E6-5D2F52678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1BBEF-D522-65DC-3CBC-ADB599AF8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453EEC7-1A6A-F148-8EDE-A2388E131B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274831" y="-2851933"/>
            <a:ext cx="7902314" cy="1245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964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388EE-FAC6-EDF0-8503-1970D8DFE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9BDD0-6A17-DDC9-F7B3-D024B31B93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28878C-AE01-12B7-76FB-06C97617E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3594" y="-161365"/>
            <a:ext cx="12533023" cy="716728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93ADD2-015E-3A88-383F-F63251F8C845}"/>
              </a:ext>
            </a:extLst>
          </p:cNvPr>
          <p:cNvSpPr/>
          <p:nvPr/>
        </p:nvSpPr>
        <p:spPr>
          <a:xfrm>
            <a:off x="5862918" y="6615953"/>
            <a:ext cx="233082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F9B63-E3F0-D61C-8EC3-616863C318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563792" y="-553522"/>
            <a:ext cx="1587544" cy="492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31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E5646-8B78-2C2D-17B8-95D28B0B1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38659-01FD-4E7D-DEB6-8C76B7613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Tierra Suelo Piso - Foto gratis en Pixabay">
            <a:extLst>
              <a:ext uri="{FF2B5EF4-FFF2-40B4-BE49-F238E27FC236}">
                <a16:creationId xmlns:a16="http://schemas.microsoft.com/office/drawing/2014/main" id="{AA43D5B7-B868-A1ED-A61A-1340D7296C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094" y="-1"/>
            <a:ext cx="12295094" cy="69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615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86586-DA0C-EAC6-1906-76B1A212D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ABBEE-6375-16F7-4019-4DC6251C3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F63566-839E-74A3-27A3-80D762D5A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3329658" y="-2821845"/>
            <a:ext cx="5516469" cy="1153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353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9F531-8731-8C84-D6AF-100FF1B5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4E9FF-ED09-9E74-FB04-90894C72E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C87C92-C971-6241-9876-0A740B0952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984033" y="-2521254"/>
            <a:ext cx="6223934" cy="1171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079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5C9142-646F-15E1-3FE4-098E9DC71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FF8C2-4661-4F82-AF76-3893B7567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DBEEC3-D2F3-1477-C610-D3E54A8D7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777339" y="-2827266"/>
            <a:ext cx="5107828" cy="1149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1198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C1B52-D122-5C65-61BF-3C3BBD085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FAEF43-B8EC-E5A4-D8DE-5DA70A5A9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009000-38C2-8327-2F73-48163D43E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 flipH="1">
            <a:off x="3309142" y="-2646308"/>
            <a:ext cx="5215602" cy="1123846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131C1A-A06B-36C3-804D-95C509327483}"/>
              </a:ext>
            </a:extLst>
          </p:cNvPr>
          <p:cNvSpPr/>
          <p:nvPr/>
        </p:nvSpPr>
        <p:spPr>
          <a:xfrm>
            <a:off x="838200" y="4303058"/>
            <a:ext cx="2980765" cy="164054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32397C-7C18-EAC0-4E9B-0236382C06ED}"/>
              </a:ext>
            </a:extLst>
          </p:cNvPr>
          <p:cNvSpPr/>
          <p:nvPr/>
        </p:nvSpPr>
        <p:spPr>
          <a:xfrm>
            <a:off x="1156447" y="3940186"/>
            <a:ext cx="1156447" cy="6990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14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BA32E-CCBE-F893-4B13-668E76AA77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19817-F575-D8EA-8FBD-AAAC437C3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4DB08B-2A14-47B1-840C-64317A5EE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2657"/>
            <a:ext cx="12115534" cy="412619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6A133E4-C61B-47DB-5367-3910CD93CC9F}"/>
              </a:ext>
            </a:extLst>
          </p:cNvPr>
          <p:cNvSpPr/>
          <p:nvPr/>
        </p:nvSpPr>
        <p:spPr>
          <a:xfrm>
            <a:off x="-215153" y="685800"/>
            <a:ext cx="4477871" cy="65890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8202AAC-C4E7-2029-710A-6FE493407B82}"/>
              </a:ext>
            </a:extLst>
          </p:cNvPr>
          <p:cNvSpPr/>
          <p:nvPr/>
        </p:nvSpPr>
        <p:spPr>
          <a:xfrm>
            <a:off x="-215153" y="995082"/>
            <a:ext cx="2312894" cy="101628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646F56-099C-96C4-7769-548AA1DF402C}"/>
              </a:ext>
            </a:extLst>
          </p:cNvPr>
          <p:cNvSpPr/>
          <p:nvPr/>
        </p:nvSpPr>
        <p:spPr>
          <a:xfrm>
            <a:off x="-497541" y="1690688"/>
            <a:ext cx="1008529" cy="20072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020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DB872D-2F1C-0650-1475-2180C5CEC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BA083-28A2-335A-B125-06ACBA6E30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4E5831B-8F01-2698-BBCA-BBB03C422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431328" y="-2640679"/>
            <a:ext cx="5497794" cy="1150939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E0F9B47-6015-914A-951C-F4AAA80BFD37}"/>
              </a:ext>
            </a:extLst>
          </p:cNvPr>
          <p:cNvSpPr/>
          <p:nvPr/>
        </p:nvSpPr>
        <p:spPr>
          <a:xfrm>
            <a:off x="9628094" y="4545106"/>
            <a:ext cx="1976718" cy="14527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87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408987-EEC5-3BCC-F64E-1B5CAA1A5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13E2E5-4BCF-22E6-580B-C86FFFEFE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1797AE-A34E-FE71-D2E6-CA1896EA3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 flipV="1">
            <a:off x="121019" y="553382"/>
            <a:ext cx="12403671" cy="448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52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1</cp:revision>
  <cp:lastPrinted>2022-10-25T11:14:40Z</cp:lastPrinted>
  <dcterms:created xsi:type="dcterms:W3CDTF">2022-09-10T22:33:28Z</dcterms:created>
  <dcterms:modified xsi:type="dcterms:W3CDTF">2022-10-26T02:51:25Z</dcterms:modified>
</cp:coreProperties>
</file>